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1" r:id="rId5"/>
    <p:sldId id="259" r:id="rId6"/>
    <p:sldId id="262" r:id="rId7"/>
    <p:sldId id="260" r:id="rId8"/>
    <p:sldId id="263" r:id="rId9"/>
    <p:sldId id="261" r:id="rId10"/>
    <p:sldId id="264" r:id="rId11"/>
    <p:sldId id="265" r:id="rId12"/>
    <p:sldId id="266" r:id="rId13"/>
    <p:sldId id="267" r:id="rId14"/>
    <p:sldId id="270" r:id="rId15"/>
    <p:sldId id="268" r:id="rId16"/>
    <p:sldId id="269" r:id="rId17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0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3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5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2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9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B699A-2465-4BD0-9195-E7AD4765232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3176B-53AD-4ED2-A820-860FD078A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8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microsoft.com/office/2007/relationships/hdphoto" Target="../media/hdphoto15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E8DD7-E223-4466-B567-F0CF975D0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18" y="3234563"/>
            <a:ext cx="5733963" cy="5722873"/>
          </a:xfrm>
          <a:prstGeom prst="rect">
            <a:avLst/>
          </a:prstGeom>
        </p:spPr>
      </p:pic>
      <p:pic>
        <p:nvPicPr>
          <p:cNvPr id="5" name="dress">
            <a:hlinkClick r:id="" action="ppaction://media"/>
            <a:extLst>
              <a:ext uri="{FF2B5EF4-FFF2-40B4-BE49-F238E27FC236}">
                <a16:creationId xmlns:a16="http://schemas.microsoft.com/office/drawing/2014/main" id="{F0EDBC41-0034-4D17-9529-AF3509679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6FF27-EAEC-4D3F-B87D-80D90AD5F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4570" y1="64160" x2="34570" y2="64160"/>
                        <a14:backgroundMark x1="65918" y1="63379" x2="65918" y2="63379"/>
                        <a14:backgroundMark x1="34766" y1="62598" x2="34766" y2="62598"/>
                      </a14:backgroundRemoval>
                    </a14:imgEffect>
                  </a14:imgLayer>
                </a14:imgProps>
              </a:ext>
            </a:extLst>
          </a:blip>
          <a:srcRect l="-2147" t="168" r="1368" b="967"/>
          <a:stretch/>
        </p:blipFill>
        <p:spPr>
          <a:xfrm>
            <a:off x="-1243875" y="1511746"/>
            <a:ext cx="9345750" cy="9168507"/>
          </a:xfrm>
          <a:prstGeom prst="rect">
            <a:avLst/>
          </a:prstGeom>
        </p:spPr>
      </p:pic>
      <p:pic>
        <p:nvPicPr>
          <p:cNvPr id="3" name="jumper">
            <a:hlinkClick r:id="" action="ppaction://media"/>
            <a:extLst>
              <a:ext uri="{FF2B5EF4-FFF2-40B4-BE49-F238E27FC236}">
                <a16:creationId xmlns:a16="http://schemas.microsoft.com/office/drawing/2014/main" id="{F9035392-EDFD-497D-99CF-1B6F0B5A4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46F10-107A-4503-A97D-960FE70C7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8" b="93652" l="8301" r="92188">
                        <a14:foregroundMark x1="37598" y1="11621" x2="67969" y2="20996"/>
                        <a14:foregroundMark x1="67969" y1="20996" x2="75684" y2="25781"/>
                        <a14:foregroundMark x1="75684" y1="25781" x2="81152" y2="37500"/>
                        <a14:foregroundMark x1="81152" y1="37500" x2="85254" y2="85938"/>
                        <a14:foregroundMark x1="85254" y1="85938" x2="82227" y2="78516"/>
                        <a14:foregroundMark x1="82227" y1="78516" x2="82129" y2="55273"/>
                        <a14:foregroundMark x1="82129" y1="55273" x2="80176" y2="44922"/>
                        <a14:foregroundMark x1="80176" y1="44922" x2="73242" y2="40527"/>
                        <a14:foregroundMark x1="73242" y1="40527" x2="65918" y2="44043"/>
                        <a14:foregroundMark x1="65918" y1="44043" x2="62793" y2="60449"/>
                        <a14:foregroundMark x1="62793" y1="60449" x2="69336" y2="86230"/>
                        <a14:foregroundMark x1="69336" y1="86230" x2="32715" y2="87109"/>
                        <a14:foregroundMark x1="32715" y1="87109" x2="29492" y2="79980"/>
                        <a14:foregroundMark x1="29492" y1="79980" x2="37305" y2="71387"/>
                        <a14:foregroundMark x1="37305" y1="71387" x2="57031" y2="73926"/>
                        <a14:foregroundMark x1="57031" y1="73926" x2="64551" y2="70215"/>
                        <a14:foregroundMark x1="64551" y1="70215" x2="39551" y2="31641"/>
                        <a14:foregroundMark x1="39551" y1="31641" x2="30176" y2="26172"/>
                        <a14:foregroundMark x1="30176" y1="26172" x2="20605" y2="28906"/>
                        <a14:foregroundMark x1="20605" y1="28906" x2="14746" y2="84277"/>
                        <a14:foregroundMark x1="14746" y1="84277" x2="16992" y2="69043"/>
                        <a14:foregroundMark x1="16992" y1="69043" x2="20605" y2="62500"/>
                        <a14:foregroundMark x1="20605" y1="62500" x2="15039" y2="53711"/>
                        <a14:foregroundMark x1="15039" y1="53711" x2="18555" y2="33984"/>
                        <a14:foregroundMark x1="18555" y1="33984" x2="26270" y2="28906"/>
                        <a14:foregroundMark x1="26270" y1="28906" x2="26465" y2="28906"/>
                        <a14:foregroundMark x1="49805" y1="85645" x2="53906" y2="41309"/>
                        <a14:foregroundMark x1="64355" y1="8984" x2="62988" y2="15723"/>
                        <a14:foregroundMark x1="62988" y1="15723" x2="50098" y2="32031"/>
                        <a14:foregroundMark x1="50098" y1="32031" x2="42676" y2="29102"/>
                        <a14:foregroundMark x1="42676" y1="29102" x2="39355" y2="17676"/>
                        <a14:foregroundMark x1="57813" y1="9766" x2="43262" y2="10938"/>
                        <a14:foregroundMark x1="39063" y1="8008" x2="44141" y2="10938"/>
                        <a14:foregroundMark x1="34668" y1="8691" x2="25684" y2="17285"/>
                        <a14:foregroundMark x1="21289" y1="16211" x2="24707" y2="22559"/>
                        <a14:foregroundMark x1="14063" y1="39063" x2="14063" y2="39063"/>
                        <a14:foregroundMark x1="8984" y1="62891" x2="8984" y2="62891"/>
                        <a14:foregroundMark x1="9180" y1="69238" x2="9180" y2="69238"/>
                        <a14:foregroundMark x1="8496" y1="83008" x2="8496" y2="83008"/>
                        <a14:foregroundMark x1="10938" y1="90234" x2="17285" y2="90430"/>
                        <a14:foregroundMark x1="17285" y1="90430" x2="18750" y2="85254"/>
                        <a14:foregroundMark x1="22266" y1="82813" x2="22266" y2="82813"/>
                        <a14:foregroundMark x1="13867" y1="93262" x2="13867" y2="93262"/>
                        <a14:foregroundMark x1="92285" y1="80371" x2="91016" y2="80371"/>
                        <a14:foregroundMark x1="86230" y1="93652" x2="86230" y2="93652"/>
                        <a14:foregroundMark x1="8301" y1="69434" x2="8301" y2="69434"/>
                        <a14:backgroundMark x1="76660" y1="62402" x2="76660" y2="62402"/>
                        <a14:backgroundMark x1="23730" y1="70020" x2="23730" y2="700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011" y="2981011"/>
            <a:ext cx="6229978" cy="6229978"/>
          </a:xfrm>
          <a:prstGeom prst="rect">
            <a:avLst/>
          </a:prstGeom>
        </p:spPr>
      </p:pic>
      <p:pic>
        <p:nvPicPr>
          <p:cNvPr id="3" name="cardigan">
            <a:hlinkClick r:id="" action="ppaction://media"/>
            <a:extLst>
              <a:ext uri="{FF2B5EF4-FFF2-40B4-BE49-F238E27FC236}">
                <a16:creationId xmlns:a16="http://schemas.microsoft.com/office/drawing/2014/main" id="{003E7553-C623-4634-81BD-B6BF346FF0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834991-201A-4612-9F53-5E7234044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8" b="95215" l="9961" r="89844">
                        <a14:foregroundMark x1="50684" y1="8203" x2="53223" y2="9668"/>
                        <a14:foregroundMark x1="28223" y1="91113" x2="38477" y2="91211"/>
                        <a14:foregroundMark x1="38477" y1="91211" x2="51270" y2="90527"/>
                        <a14:foregroundMark x1="51270" y1="90527" x2="65430" y2="91504"/>
                        <a14:foregroundMark x1="59082" y1="95215" x2="59082" y2="95215"/>
                        <a14:foregroundMark x1="32910" y1="95215" x2="32910" y2="95215"/>
                        <a14:backgroundMark x1="91016" y1="43164" x2="81543" y2="31250"/>
                        <a14:backgroundMark x1="81543" y1="31250" x2="81250" y2="30273"/>
                        <a14:backgroundMark x1="78516" y1="27637" x2="75098" y2="13867"/>
                        <a14:backgroundMark x1="86719" y1="55664" x2="85059" y2="67773"/>
                        <a14:backgroundMark x1="85059" y1="67773" x2="83008" y2="9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61813"/>
            <a:ext cx="6993202" cy="6993202"/>
          </a:xfrm>
          <a:prstGeom prst="rect">
            <a:avLst/>
          </a:prstGeom>
        </p:spPr>
      </p:pic>
      <p:pic>
        <p:nvPicPr>
          <p:cNvPr id="3" name="coat">
            <a:hlinkClick r:id="" action="ppaction://media"/>
            <a:extLst>
              <a:ext uri="{FF2B5EF4-FFF2-40B4-BE49-F238E27FC236}">
                <a16:creationId xmlns:a16="http://schemas.microsoft.com/office/drawing/2014/main" id="{24F997ED-C9EF-4988-8CBA-A9AF960DD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9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5EFFA7-3F09-47CE-BBC8-891F82EEF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5313" l="9473" r="91309">
                        <a14:foregroundMark x1="29297" y1="62305" x2="34668" y2="9375"/>
                        <a14:foregroundMark x1="34668" y1="9375" x2="53027" y2="10449"/>
                        <a14:foregroundMark x1="53027" y1="10449" x2="63574" y2="40625"/>
                        <a14:foregroundMark x1="63574" y1="40625" x2="63574" y2="53223"/>
                        <a14:foregroundMark x1="63574" y1="53223" x2="48535" y2="64160"/>
                        <a14:foregroundMark x1="48535" y1="64160" x2="35059" y2="67871"/>
                        <a14:foregroundMark x1="35059" y1="67871" x2="25488" y2="58496"/>
                        <a14:foregroundMark x1="25488" y1="58496" x2="18848" y2="54883"/>
                        <a14:foregroundMark x1="18848" y1="54883" x2="13184" y2="58789"/>
                        <a14:foregroundMark x1="13184" y1="58789" x2="9570" y2="50000"/>
                        <a14:foregroundMark x1="9570" y1="50000" x2="17871" y2="22559"/>
                        <a14:foregroundMark x1="74609" y1="26855" x2="87207" y2="81738"/>
                        <a14:foregroundMark x1="87207" y1="81738" x2="82910" y2="94434"/>
                        <a14:foregroundMark x1="82910" y1="94434" x2="81348" y2="72949"/>
                        <a14:foregroundMark x1="81348" y1="72949" x2="81348" y2="72949"/>
                        <a14:foregroundMark x1="87695" y1="28906" x2="89648" y2="60742"/>
                        <a14:foregroundMark x1="89648" y1="60742" x2="89648" y2="60742"/>
                        <a14:foregroundMark x1="86133" y1="56348" x2="73633" y2="39551"/>
                        <a14:foregroundMark x1="73633" y1="39551" x2="78027" y2="68262"/>
                        <a14:foregroundMark x1="76367" y1="83496" x2="71582" y2="63574"/>
                        <a14:foregroundMark x1="71582" y1="63574" x2="71289" y2="54590"/>
                        <a14:foregroundMark x1="71289" y1="54590" x2="71484" y2="54199"/>
                        <a14:foregroundMark x1="81934" y1="40918" x2="88379" y2="72656"/>
                        <a14:foregroundMark x1="88379" y1="72656" x2="91309" y2="65234"/>
                        <a14:foregroundMark x1="91309" y1="65234" x2="91406" y2="59766"/>
                        <a14:foregroundMark x1="56836" y1="47461" x2="31836" y2="58398"/>
                        <a14:foregroundMark x1="31836" y1="58398" x2="37793" y2="31055"/>
                        <a14:foregroundMark x1="56836" y1="95898" x2="50293" y2="95313"/>
                        <a14:foregroundMark x1="50293" y1="95313" x2="52637" y2="82813"/>
                        <a14:foregroundMark x1="52637" y1="82813" x2="59570" y2="69043"/>
                        <a14:foregroundMark x1="48730" y1="88867" x2="49316" y2="73438"/>
                        <a14:foregroundMark x1="49316" y1="73438" x2="49316" y2="73438"/>
                        <a14:foregroundMark x1="56445" y1="46289" x2="53906" y2="38086"/>
                        <a14:foregroundMark x1="53906" y1="38086" x2="43164" y2="22266"/>
                        <a14:foregroundMark x1="43164" y1="22266" x2="43945" y2="16016"/>
                        <a14:foregroundMark x1="43945" y1="16016" x2="29102" y2="13574"/>
                        <a14:foregroundMark x1="29102" y1="13574" x2="24121" y2="18262"/>
                        <a14:foregroundMark x1="24121" y1="18262" x2="25488" y2="41797"/>
                        <a14:foregroundMark x1="25488" y1="41797" x2="20801" y2="61914"/>
                        <a14:foregroundMark x1="20801" y1="61914" x2="32422" y2="42090"/>
                        <a14:foregroundMark x1="32422" y1="42090" x2="36523" y2="24609"/>
                        <a14:foregroundMark x1="36523" y1="24609" x2="44238" y2="36523"/>
                        <a14:foregroundMark x1="44238" y1="36523" x2="53906" y2="43359"/>
                        <a14:foregroundMark x1="53906" y1="43359" x2="50488" y2="25195"/>
                        <a14:foregroundMark x1="50488" y1="25195" x2="52930" y2="11719"/>
                        <a14:foregroundMark x1="52930" y1="11719" x2="58887" y2="17969"/>
                        <a14:foregroundMark x1="58887" y1="17969" x2="60938" y2="31934"/>
                        <a14:foregroundMark x1="60938" y1="31934" x2="63770" y2="31836"/>
                        <a14:foregroundMark x1="55078" y1="32617" x2="48828" y2="32129"/>
                        <a14:foregroundMark x1="48828" y1="32129" x2="41309" y2="35254"/>
                        <a14:foregroundMark x1="41309" y1="35254" x2="66016" y2="34375"/>
                        <a14:foregroundMark x1="66016" y1="34375" x2="63770" y2="31641"/>
                        <a14:foregroundMark x1="24023" y1="14063" x2="19824" y2="20215"/>
                        <a14:foregroundMark x1="19824" y1="20215" x2="18848" y2="28418"/>
                        <a14:foregroundMark x1="18848" y1="28418" x2="19824" y2="29688"/>
                        <a14:foregroundMark x1="19629" y1="19824" x2="24414" y2="11719"/>
                        <a14:foregroundMark x1="24414" y1="11719" x2="18262" y2="16602"/>
                        <a14:foregroundMark x1="18262" y1="16602" x2="17090" y2="18555"/>
                        <a14:foregroundMark x1="49316" y1="6738" x2="49316" y2="6738"/>
                        <a14:foregroundMark x1="30957" y1="6543" x2="30957" y2="6543"/>
                        <a14:foregroundMark x1="45508" y1="51465" x2="45898" y2="46094"/>
                        <a14:foregroundMark x1="57617" y1="89258" x2="59180" y2="69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735290"/>
            <a:ext cx="6721419" cy="6721419"/>
          </a:xfrm>
          <a:prstGeom prst="rect">
            <a:avLst/>
          </a:prstGeom>
        </p:spPr>
      </p:pic>
      <p:pic>
        <p:nvPicPr>
          <p:cNvPr id="3" name="pajamas">
            <a:hlinkClick r:id="" action="ppaction://media"/>
            <a:extLst>
              <a:ext uri="{FF2B5EF4-FFF2-40B4-BE49-F238E27FC236}">
                <a16:creationId xmlns:a16="http://schemas.microsoft.com/office/drawing/2014/main" id="{5702591B-2635-4670-A9D4-56D98CD63D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4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9174B-2A54-43CA-AA30-C71D81A32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5234" y1="81738" x2="26563" y2="87695"/>
                        <a14:backgroundMark x1="26563" y1="87695" x2="37793" y2="78809"/>
                        <a14:backgroundMark x1="37793" y1="78809" x2="41406" y2="81348"/>
                        <a14:backgroundMark x1="41406" y1="81152" x2="39844" y2="75391"/>
                        <a14:backgroundMark x1="43164" y1="82715" x2="51172" y2="85352"/>
                        <a14:backgroundMark x1="51172" y1="85352" x2="53906" y2="85449"/>
                        <a14:backgroundMark x1="55664" y1="16016" x2="55762" y2="32031"/>
                        <a14:backgroundMark x1="55762" y1="32031" x2="57031" y2="322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90" y="2947890"/>
            <a:ext cx="6296219" cy="6296219"/>
          </a:xfrm>
          <a:prstGeom prst="rect">
            <a:avLst/>
          </a:prstGeom>
        </p:spPr>
      </p:pic>
      <p:pic>
        <p:nvPicPr>
          <p:cNvPr id="4" name="socks">
            <a:hlinkClick r:id="" action="ppaction://media"/>
            <a:extLst>
              <a:ext uri="{FF2B5EF4-FFF2-40B4-BE49-F238E27FC236}">
                <a16:creationId xmlns:a16="http://schemas.microsoft.com/office/drawing/2014/main" id="{2D6F4D0C-5B62-4A0A-8E62-C86E42829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8E6FE-4F78-49D8-8FE8-1996B8D4D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0117" y1="76465" x2="15723" y2="36621"/>
                        <a14:backgroundMark x1="15723" y1="36621" x2="16211" y2="34082"/>
                        <a14:backgroundMark x1="83105" y1="76270" x2="80664" y2="37793"/>
                        <a14:backgroundMark x1="80664" y1="37793" x2="80664" y2="37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6169" y="2250831"/>
            <a:ext cx="7690337" cy="7690337"/>
          </a:xfrm>
          <a:prstGeom prst="rect">
            <a:avLst/>
          </a:prstGeom>
        </p:spPr>
      </p:pic>
      <p:pic>
        <p:nvPicPr>
          <p:cNvPr id="3" name="vest">
            <a:hlinkClick r:id="" action="ppaction://media"/>
            <a:extLst>
              <a:ext uri="{FF2B5EF4-FFF2-40B4-BE49-F238E27FC236}">
                <a16:creationId xmlns:a16="http://schemas.microsoft.com/office/drawing/2014/main" id="{7AE79DCF-9BBD-4BDF-BB5C-8C5AF174C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5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264914-5D55-46E0-B183-33E372CBA0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180" r="90430">
                        <a14:foregroundMark x1="9180" y1="38965" x2="9180" y2="38965"/>
                        <a14:foregroundMark x1="90430" y1="39160" x2="90430" y2="39160"/>
                        <a14:foregroundMark x1="88086" y1="40137" x2="67871" y2="59863"/>
                        <a14:foregroundMark x1="67871" y1="59863" x2="62598" y2="67383"/>
                        <a14:foregroundMark x1="62598" y1="67383" x2="60938" y2="73047"/>
                        <a14:backgroundMark x1="33887" y1="82910" x2="19727" y2="59180"/>
                        <a14:backgroundMark x1="19727" y1="59180" x2="17871" y2="51660"/>
                        <a14:backgroundMark x1="66504" y1="80664" x2="74512" y2="72656"/>
                        <a14:backgroundMark x1="74512" y1="72656" x2="81152" y2="53809"/>
                        <a14:backgroundMark x1="81152" y1="53809" x2="81152" y2="53613"/>
                        <a14:backgroundMark x1="81738" y1="53027" x2="83887" y2="52246"/>
                      </a14:backgroundRemoval>
                    </a14:imgEffect>
                  </a14:imgLayer>
                </a14:imgProps>
              </a:ext>
            </a:extLst>
          </a:blip>
          <a:srcRect l="-1796" t="1671" r="353" b="1402"/>
          <a:stretch/>
        </p:blipFill>
        <p:spPr>
          <a:xfrm>
            <a:off x="210862" y="3721019"/>
            <a:ext cx="6436275" cy="6149812"/>
          </a:xfrm>
          <a:prstGeom prst="rect">
            <a:avLst/>
          </a:prstGeom>
        </p:spPr>
      </p:pic>
      <p:pic>
        <p:nvPicPr>
          <p:cNvPr id="3" name="pants">
            <a:hlinkClick r:id="" action="ppaction://media"/>
            <a:extLst>
              <a:ext uri="{FF2B5EF4-FFF2-40B4-BE49-F238E27FC236}">
                <a16:creationId xmlns:a16="http://schemas.microsoft.com/office/drawing/2014/main" id="{CFF4256F-0397-4D7F-BACD-FC56BA5C5F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8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8D5D2-A47E-4327-95B0-A2D6B1AA7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961" y1="19824" x2="57813" y2="24902"/>
                        <a14:foregroundMark x1="57813" y1="24902" x2="59961" y2="34082"/>
                        <a14:foregroundMark x1="59961" y1="34082" x2="52930" y2="43848"/>
                        <a14:foregroundMark x1="52930" y1="43848" x2="34180" y2="39941"/>
                        <a14:foregroundMark x1="34180" y1="39941" x2="34961" y2="36523"/>
                        <a14:foregroundMark x1="39160" y1="36523" x2="43359" y2="36523"/>
                        <a14:foregroundMark x1="35742" y1="36816" x2="56152" y2="39941"/>
                        <a14:foregroundMark x1="56152" y1="39941" x2="67090" y2="39063"/>
                        <a14:foregroundMark x1="67090" y1="39063" x2="62695" y2="39160"/>
                        <a14:foregroundMark x1="70996" y1="34180" x2="70996" y2="34180"/>
                        <a14:foregroundMark x1="60059" y1="19824" x2="43652" y2="20898"/>
                        <a14:foregroundMark x1="25879" y1="41406" x2="25879" y2="41406"/>
                        <a14:foregroundMark x1="26660" y1="39941" x2="29297" y2="33105"/>
                        <a14:foregroundMark x1="29297" y1="33105" x2="29297" y2="33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616" y="2612384"/>
            <a:ext cx="6967231" cy="6967231"/>
          </a:xfrm>
          <a:prstGeom prst="rect">
            <a:avLst/>
          </a:prstGeom>
        </p:spPr>
      </p:pic>
      <p:pic>
        <p:nvPicPr>
          <p:cNvPr id="3" name="skirt">
            <a:hlinkClick r:id="" action="ppaction://media"/>
            <a:extLst>
              <a:ext uri="{FF2B5EF4-FFF2-40B4-BE49-F238E27FC236}">
                <a16:creationId xmlns:a16="http://schemas.microsoft.com/office/drawing/2014/main" id="{E076719E-99CF-4007-861B-4C28E8A14D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6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0AD23-A8B6-4567-9CF2-FEA2573DD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375" r="94727">
                        <a14:foregroundMark x1="91602" y1="74707" x2="90430" y2="61816"/>
                        <a14:foregroundMark x1="94727" y1="73438" x2="94727" y2="73438"/>
                        <a14:foregroundMark x1="9375" y1="72852" x2="9375" y2="72852"/>
                        <a14:backgroundMark x1="63184" y1="85156" x2="31641" y2="85938"/>
                        <a14:backgroundMark x1="70508" y1="64648" x2="71387" y2="66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202" y="3237202"/>
            <a:ext cx="5717595" cy="5717595"/>
          </a:xfrm>
          <a:prstGeom prst="rect">
            <a:avLst/>
          </a:prstGeom>
        </p:spPr>
      </p:pic>
      <p:pic>
        <p:nvPicPr>
          <p:cNvPr id="3" name="blouse">
            <a:hlinkClick r:id="" action="ppaction://media"/>
            <a:extLst>
              <a:ext uri="{FF2B5EF4-FFF2-40B4-BE49-F238E27FC236}">
                <a16:creationId xmlns:a16="http://schemas.microsoft.com/office/drawing/2014/main" id="{3B54BA6E-7E31-4EB8-A246-D355C2150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2FEF8-E829-4A00-B434-4E1321A3D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89844" l="8301" r="95313">
                        <a14:foregroundMark x1="59570" y1="12891" x2="46973" y2="7129"/>
                        <a14:foregroundMark x1="91016" y1="74414" x2="92285" y2="61133"/>
                        <a14:foregroundMark x1="95410" y1="71191" x2="95410" y2="71191"/>
                        <a14:foregroundMark x1="8398" y1="70996" x2="9961" y2="65234"/>
                        <a14:foregroundMark x1="40820" y1="7422" x2="46680" y2="5957"/>
                        <a14:foregroundMark x1="46680" y1="5957" x2="52148" y2="5859"/>
                        <a14:foregroundMark x1="52148" y1="5859" x2="56152" y2="6055"/>
                        <a14:foregroundMark x1="54785" y1="5762" x2="58008" y2="6348"/>
                        <a14:foregroundMark x1="58105" y1="6641" x2="56152" y2="5957"/>
                        <a14:foregroundMark x1="56543" y1="6934" x2="49805" y2="5957"/>
                        <a14:foregroundMark x1="49805" y1="5957" x2="49414" y2="5664"/>
                        <a14:foregroundMark x1="51855" y1="5957" x2="50293" y2="5664"/>
                        <a14:foregroundMark x1="50488" y1="6152" x2="55566" y2="5859"/>
                        <a14:foregroundMark x1="55566" y1="5859" x2="50977" y2="5469"/>
                        <a14:foregroundMark x1="44141" y1="6934" x2="50586" y2="5664"/>
                        <a14:foregroundMark x1="50586" y1="5664" x2="50586" y2="5664"/>
                        <a14:foregroundMark x1="50293" y1="5664" x2="48633" y2="5664"/>
                        <a14:foregroundMark x1="47168" y1="5859" x2="52832" y2="5957"/>
                        <a14:foregroundMark x1="48828" y1="5859" x2="50684" y2="5469"/>
                        <a14:foregroundMark x1="56250" y1="6348" x2="53906" y2="5566"/>
                        <a14:backgroundMark x1="28516" y1="55566" x2="28516" y2="55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35" y="3369255"/>
            <a:ext cx="6173330" cy="6173330"/>
          </a:xfrm>
          <a:prstGeom prst="rect">
            <a:avLst/>
          </a:prstGeom>
        </p:spPr>
      </p:pic>
      <p:pic>
        <p:nvPicPr>
          <p:cNvPr id="5" name="shirt">
            <a:hlinkClick r:id="" action="ppaction://media"/>
            <a:extLst>
              <a:ext uri="{FF2B5EF4-FFF2-40B4-BE49-F238E27FC236}">
                <a16:creationId xmlns:a16="http://schemas.microsoft.com/office/drawing/2014/main" id="{CC1FBF38-1351-4790-8C0D-6E0808F4D8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21970-1BAD-4BD0-8973-F0C035C1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18" b="89844" l="9961" r="89844">
                        <a14:foregroundMark x1="79395" y1="36719" x2="79395" y2="36719"/>
                        <a14:foregroundMark x1="80664" y1="21094" x2="80664" y2="21094"/>
                        <a14:foregroundMark x1="77930" y1="9277" x2="77930" y2="9277"/>
                        <a14:foregroundMark x1="63965" y1="4199" x2="63965" y2="4199"/>
                        <a14:foregroundMark x1="40918" y1="3418" x2="40918" y2="3418"/>
                        <a14:foregroundMark x1="27734" y1="9766" x2="27734" y2="9766"/>
                        <a14:foregroundMark x1="23730" y1="21289" x2="23730" y2="21289"/>
                        <a14:foregroundMark x1="25977" y1="37988" x2="25977" y2="37988"/>
                        <a14:foregroundMark x1="30371" y1="45313" x2="30371" y2="45313"/>
                        <a14:foregroundMark x1="23730" y1="45801" x2="23730" y2="45801"/>
                        <a14:foregroundMark x1="38770" y1="15234" x2="39258" y2="15039"/>
                        <a14:foregroundMark x1="74023" y1="44434" x2="74023" y2="44434"/>
                        <a14:foregroundMark x1="71289" y1="38770" x2="71289" y2="38770"/>
                        <a14:foregroundMark x1="81055" y1="45605" x2="81055" y2="45605"/>
                        <a14:foregroundMark x1="81543" y1="27637" x2="81543" y2="27637"/>
                        <a14:foregroundMark x1="75977" y1="17188" x2="75977" y2="17188"/>
                        <a14:foregroundMark x1="68262" y1="9180" x2="68262" y2="9180"/>
                        <a14:foregroundMark x1="36230" y1="8691" x2="36230" y2="8691"/>
                        <a14:foregroundMark x1="28613" y1="16797" x2="28613" y2="16797"/>
                        <a14:foregroundMark x1="23340" y1="27930" x2="23340" y2="27930"/>
                        <a14:foregroundMark x1="33301" y1="38770" x2="33301" y2="38770"/>
                        <a14:foregroundMark x1="33301" y1="38770" x2="33301" y2="387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7220" y="3739561"/>
            <a:ext cx="8452439" cy="8452439"/>
          </a:xfrm>
          <a:prstGeom prst="rect">
            <a:avLst/>
          </a:prstGeom>
        </p:spPr>
      </p:pic>
      <p:pic>
        <p:nvPicPr>
          <p:cNvPr id="3" name="tshirt">
            <a:hlinkClick r:id="" action="ppaction://media"/>
            <a:extLst>
              <a:ext uri="{FF2B5EF4-FFF2-40B4-BE49-F238E27FC236}">
                <a16:creationId xmlns:a16="http://schemas.microsoft.com/office/drawing/2014/main" id="{BD4C11E5-62EC-4FAE-B2BC-44DB676BBC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7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C59C2-756D-46B9-B586-BD3B97D532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539" y1="39648" x2="52539" y2="39648"/>
                        <a14:foregroundMark x1="52441" y1="39551" x2="52441" y2="39551"/>
                        <a14:foregroundMark x1="37598" y1="39063" x2="37012" y2="23633"/>
                        <a14:backgroundMark x1="31836" y1="62793" x2="27148" y2="27441"/>
                        <a14:backgroundMark x1="76563" y1="49512" x2="77051" y2="33691"/>
                        <a14:backgroundMark x1="77051" y1="33691" x2="74121" y2="45215"/>
                        <a14:backgroundMark x1="74121" y1="45215" x2="75488" y2="54883"/>
                        <a14:backgroundMark x1="52344" y1="70801" x2="52344" y2="49121"/>
                        <a14:backgroundMark x1="52539" y1="43359" x2="52539" y2="43359"/>
                        <a14:backgroundMark x1="52344" y1="41309" x2="52344" y2="41309"/>
                        <a14:backgroundMark x1="52344" y1="40527" x2="52344" y2="40527"/>
                        <a14:backgroundMark x1="52344" y1="39648" x2="52344" y2="39648"/>
                        <a14:backgroundMark x1="52246" y1="39063" x2="52246" y2="39063"/>
                        <a14:backgroundMark x1="52246" y1="38770" x2="52246" y2="38770"/>
                      </a14:backgroundRemoval>
                    </a14:imgEffect>
                  </a14:imgLayer>
                </a14:imgProps>
              </a:ext>
            </a:extLst>
          </a:blip>
          <a:srcRect l="499" t="646" r="1192" b="-644"/>
          <a:stretch/>
        </p:blipFill>
        <p:spPr>
          <a:xfrm>
            <a:off x="-1674289" y="1545524"/>
            <a:ext cx="9775512" cy="9943092"/>
          </a:xfrm>
          <a:prstGeom prst="rect">
            <a:avLst/>
          </a:prstGeom>
        </p:spPr>
      </p:pic>
      <p:pic>
        <p:nvPicPr>
          <p:cNvPr id="5" name="jeans">
            <a:hlinkClick r:id="" action="ppaction://media"/>
            <a:extLst>
              <a:ext uri="{FF2B5EF4-FFF2-40B4-BE49-F238E27FC236}">
                <a16:creationId xmlns:a16="http://schemas.microsoft.com/office/drawing/2014/main" id="{8DF9410B-F53E-4447-9381-696C3880D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62662C-559E-476C-9499-7B056CCD8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96" b="89941" l="9961" r="89941">
                        <a14:foregroundMark x1="51758" y1="8496" x2="57715" y2="10449"/>
                        <a14:foregroundMark x1="58301" y1="74805" x2="58203" y2="68457"/>
                        <a14:foregroundMark x1="58203" y1="68457" x2="58203" y2="68457"/>
                        <a14:foregroundMark x1="57715" y1="73535" x2="56738" y2="60156"/>
                        <a14:foregroundMark x1="37891" y1="74023" x2="36914" y2="47852"/>
                        <a14:foregroundMark x1="38574" y1="43066" x2="37109" y2="215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84031" y="2227385"/>
            <a:ext cx="9226062" cy="9226062"/>
          </a:xfrm>
          <a:prstGeom prst="rect">
            <a:avLst/>
          </a:prstGeom>
        </p:spPr>
      </p:pic>
      <p:pic>
        <p:nvPicPr>
          <p:cNvPr id="3" name="trousers">
            <a:hlinkClick r:id="" action="ppaction://media"/>
            <a:extLst>
              <a:ext uri="{FF2B5EF4-FFF2-40B4-BE49-F238E27FC236}">
                <a16:creationId xmlns:a16="http://schemas.microsoft.com/office/drawing/2014/main" id="{5FE06231-5C57-4A2D-A22A-D595BC952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271B04-3500-4D8D-BF69-87049578C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66" b="89941" l="9961" r="89941">
                        <a14:foregroundMark x1="49219" y1="9766" x2="49219" y2="9766"/>
                        <a14:foregroundMark x1="30176" y1="70020" x2="30176" y2="70020"/>
                        <a14:foregroundMark x1="30762" y1="54004" x2="30762" y2="54004"/>
                        <a14:backgroundMark x1="49023" y1="91797" x2="49023" y2="83691"/>
                        <a14:backgroundMark x1="32813" y1="86914" x2="32813" y2="86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1412" y="2059328"/>
            <a:ext cx="8796242" cy="8796242"/>
          </a:xfrm>
          <a:prstGeom prst="rect">
            <a:avLst/>
          </a:prstGeom>
        </p:spPr>
      </p:pic>
      <p:pic>
        <p:nvPicPr>
          <p:cNvPr id="3" name="truck">
            <a:hlinkClick r:id="" action="ppaction://media"/>
            <a:extLst>
              <a:ext uri="{FF2B5EF4-FFF2-40B4-BE49-F238E27FC236}">
                <a16:creationId xmlns:a16="http://schemas.microsoft.com/office/drawing/2014/main" id="{66D90947-6D2F-4A34-A5B6-FE041CA16C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507261-7DAB-4501-999D-8B2FC03FB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1914" y1="49023" x2="15430" y2="24902"/>
                        <a14:backgroundMark x1="17871" y1="37402" x2="18262" y2="16016"/>
                        <a14:backgroundMark x1="80957" y1="14258" x2="86523" y2="55176"/>
                        <a14:backgroundMark x1="49512" y1="75000" x2="49512" y2="60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280792"/>
            <a:ext cx="6804691" cy="6804691"/>
          </a:xfrm>
          <a:prstGeom prst="rect">
            <a:avLst/>
          </a:prstGeom>
        </p:spPr>
      </p:pic>
      <p:pic>
        <p:nvPicPr>
          <p:cNvPr id="3" name="shorts">
            <a:hlinkClick r:id="" action="ppaction://media"/>
            <a:extLst>
              <a:ext uri="{FF2B5EF4-FFF2-40B4-BE49-F238E27FC236}">
                <a16:creationId xmlns:a16="http://schemas.microsoft.com/office/drawing/2014/main" id="{19EB4DC3-268A-42D8-8372-6C039AD24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0</Words>
  <Application>Microsoft Office PowerPoint</Application>
  <PresentationFormat>Widescreen</PresentationFormat>
  <Paragraphs>0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9</cp:revision>
  <dcterms:created xsi:type="dcterms:W3CDTF">2025-03-31T19:04:47Z</dcterms:created>
  <dcterms:modified xsi:type="dcterms:W3CDTF">2025-04-01T15:02:49Z</dcterms:modified>
</cp:coreProperties>
</file>